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75" r:id="rId2"/>
    <p:sldId id="376" r:id="rId3"/>
    <p:sldId id="365" r:id="rId4"/>
    <p:sldId id="332" r:id="rId5"/>
    <p:sldId id="347" r:id="rId6"/>
    <p:sldId id="331" r:id="rId7"/>
    <p:sldId id="364" r:id="rId8"/>
    <p:sldId id="343" r:id="rId9"/>
    <p:sldId id="336" r:id="rId10"/>
    <p:sldId id="367" r:id="rId11"/>
    <p:sldId id="369" r:id="rId12"/>
    <p:sldId id="370" r:id="rId13"/>
    <p:sldId id="346" r:id="rId14"/>
    <p:sldId id="377" r:id="rId15"/>
    <p:sldId id="32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3300"/>
    <a:srgbClr val="0D8524"/>
    <a:srgbClr val="10A02B"/>
    <a:srgbClr val="13771F"/>
    <a:srgbClr val="00FF00"/>
    <a:srgbClr val="FF33CC"/>
    <a:srgbClr val="FF3300"/>
    <a:srgbClr val="00CCFF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0300" autoAdjust="0"/>
  </p:normalViewPr>
  <p:slideViewPr>
    <p:cSldViewPr>
      <p:cViewPr varScale="1">
        <p:scale>
          <a:sx n="59" d="100"/>
          <a:sy n="59" d="100"/>
        </p:scale>
        <p:origin x="-1408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4000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Тема занятия: «Я в будущем»</a:t>
            </a:r>
            <a:br>
              <a:rPr lang="ru-RU" sz="4000" dirty="0" smtClean="0">
                <a:solidFill>
                  <a:srgbClr val="003300"/>
                </a:solidFill>
                <a:latin typeface="Arial Black" panose="020B0A04020102020204" pitchFamily="34" charset="0"/>
              </a:rPr>
            </a:br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35088" y="5993904"/>
            <a:ext cx="802940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altLang="ru-RU" sz="2400" b="1" i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4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r>
              <a:rPr lang="ru-RU" altLang="ru-RU" sz="2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Великанова</a:t>
            </a:r>
            <a:r>
              <a:rPr lang="ru-RU" altLang="ru-RU" sz="2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Н.Н. </a:t>
            </a:r>
            <a:br>
              <a:rPr lang="ru-RU" altLang="ru-RU" sz="2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ГОУ ТО «</a:t>
            </a:r>
            <a:r>
              <a:rPr lang="ru-RU" altLang="ru-RU" sz="24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Новогуровская</a:t>
            </a:r>
            <a:r>
              <a:rPr lang="ru-RU" altLang="ru-RU" sz="2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для обучающихся с ОВЗ»</a:t>
            </a:r>
            <a:br>
              <a:rPr lang="ru-RU" altLang="ru-RU" sz="2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4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cs typeface="Aharoni" panose="02010803020104030203" pitchFamily="2" charset="-79"/>
              </a:rPr>
              <a:t>5 главных качеств взрослого человека</a:t>
            </a:r>
            <a:endParaRPr lang="ru-RU" sz="4000" b="1" dirty="0">
              <a:solidFill>
                <a:srgbClr val="00330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Объект 3" descr="http://www.clipartfinders.com/clipart/477/hand-palm-outline-clipart-panda-free-images-47756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860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Упражнение: «Трудный путь!»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28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Рисование: «Мой дом в будущем»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3999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70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.66.ru/localStorage/news/18/05/d5/f1/1805d5f1_resizedScaled_817to501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29" y="1354656"/>
            <a:ext cx="13589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2882" y="1623547"/>
            <a:ext cx="2197768" cy="339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13589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30" y="1623547"/>
            <a:ext cx="13589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86" y="4221088"/>
            <a:ext cx="13589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32" y="3981349"/>
            <a:ext cx="13589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260648"/>
            <a:ext cx="5623118" cy="8397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«Сюрпризный момент!»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34645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ing-field.ru/img/2015/052115/0911016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sp>
        <p:nvSpPr>
          <p:cNvPr id="3" name="Выноска со стрелкой вправо 2"/>
          <p:cNvSpPr/>
          <p:nvPr/>
        </p:nvSpPr>
        <p:spPr>
          <a:xfrm>
            <a:off x="214282" y="2857496"/>
            <a:ext cx="3714776" cy="1285884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Счастливого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будущего!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42910" y="357166"/>
            <a:ext cx="914400" cy="9144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2928926" y="428604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2000232" y="4500570"/>
            <a:ext cx="914400" cy="914400"/>
          </a:xfrm>
          <a:prstGeom prst="hear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3357554" y="5572140"/>
            <a:ext cx="914400" cy="914400"/>
          </a:xfrm>
          <a:prstGeom prst="hear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357158" y="5286388"/>
            <a:ext cx="914400" cy="914400"/>
          </a:xfrm>
          <a:prstGeom prst="hear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1500166" y="1571612"/>
            <a:ext cx="914400" cy="914400"/>
          </a:xfrm>
          <a:prstGeom prst="hear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7715272" y="5500702"/>
            <a:ext cx="914400" cy="914400"/>
          </a:xfrm>
          <a:prstGeom prst="hear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7858148" y="285728"/>
            <a:ext cx="914400" cy="914400"/>
          </a:xfrm>
          <a:prstGeom prst="hear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Беседа: «Дороги и линия жизни»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60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tdt.com/wp-content/uploads/2014/08/Uchitel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857364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6858016" y="3000372"/>
            <a:ext cx="1928826" cy="12858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Кто я?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00826" y="928670"/>
            <a:ext cx="1928826" cy="12858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Кто я?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15140" y="5214950"/>
            <a:ext cx="1928826" cy="1285884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Кто я?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8662" y="5286388"/>
            <a:ext cx="1928826" cy="1285884"/>
          </a:xfrm>
          <a:prstGeom prst="ellipse">
            <a:avLst/>
          </a:prstGeom>
          <a:solidFill>
            <a:srgbClr val="E70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Кто я?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0034" y="3143248"/>
            <a:ext cx="1928826" cy="1285884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Кто я?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00100" y="1000108"/>
            <a:ext cx="1928826" cy="12858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Кто я?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43240" y="214290"/>
            <a:ext cx="3143272" cy="1285884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Кто я?</a:t>
            </a:r>
            <a:endParaRPr lang="ru-RU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wizmerenie.ru/catalog/kids/shutterstock_127844006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99288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28860" y="2786058"/>
            <a:ext cx="4735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«О Маше и ее человечках»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ubborec.ru/lessons/102/img2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786050" y="2571744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Круг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внутреннего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 мира</a:t>
            </a:r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00.infourok.ru/images/doc/67/82758/hello_html_6c4641c4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0"/>
            <a:ext cx="80010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57356" y="357166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«Хочу в будущем…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делаю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сейчас»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mpkroy.ru/wp-content/uploads/2015/07/sniatie-detskikh-merok-1024x1024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1785950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reviews.123rf.com/images/merggy/merggy1308/merggy130800035/21736189-Vector-illustration-of-a-blond-girl-student-at-the-school-Stock-Photo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214422"/>
            <a:ext cx="17145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umniza.de/WebRoot/Store22/Shops/62303963/5578/4B86/3DFA/4A28/9257/C0A8/2BB8/CCC2/Kak_rastet_zhivoe_1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0"/>
            <a:ext cx="1785950" cy="57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0" y="5357826"/>
            <a:ext cx="9144000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28662" y="5357826"/>
            <a:ext cx="500066" cy="4286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14810" y="5429264"/>
            <a:ext cx="500066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00958" y="5429264"/>
            <a:ext cx="500066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68844"/>
            <a:ext cx="9144000" cy="7988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Arial Black" pitchFamily="34" charset="0"/>
              </a:rPr>
              <a:t>Я расту, имя растет, я изменяюсь</a:t>
            </a:r>
            <a:endParaRPr lang="ru-RU" sz="3600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.depositphotos.com/1793489/3248/v/950/depositphotos_32484317-Cartoon-characters-of-different-professions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0"/>
            <a:ext cx="73581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57159" y="785794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14291"/>
            <a:ext cx="10001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Б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У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Д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У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Щ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Е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Е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Н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Ш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И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Х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Р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У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К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Положительные качества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4452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Доброта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Дружба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Взаимопомощь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Верность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Заботливость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Любовь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Терпение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Милосердие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Прощение</a:t>
            </a:r>
          </a:p>
          <a:p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495800" cy="54452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Ответственность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Правдивость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Скромность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Трудолюбие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Благодарность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Сердечность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Послушание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Спокойствие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Правдивость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133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 занятия: «Я в будущем» </vt:lpstr>
      <vt:lpstr>Беседа: «Дороги и линия жизни»</vt:lpstr>
      <vt:lpstr>Слайд 3</vt:lpstr>
      <vt:lpstr>Слайд 4</vt:lpstr>
      <vt:lpstr>Слайд 5</vt:lpstr>
      <vt:lpstr>Слайд 6</vt:lpstr>
      <vt:lpstr>Слайд 7</vt:lpstr>
      <vt:lpstr>Слайд 8</vt:lpstr>
      <vt:lpstr>Положительные качества</vt:lpstr>
      <vt:lpstr>5 главных качеств взрослого человека</vt:lpstr>
      <vt:lpstr>Упражнение: «Трудный путь!»</vt:lpstr>
      <vt:lpstr>Рисование: «Мой дом в будущем»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92</cp:revision>
  <dcterms:created xsi:type="dcterms:W3CDTF">2015-01-18T07:30:50Z</dcterms:created>
  <dcterms:modified xsi:type="dcterms:W3CDTF">2018-11-06T13:48:14Z</dcterms:modified>
</cp:coreProperties>
</file>